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77" d="100"/>
          <a:sy n="77" d="100"/>
        </p:scale>
        <p:origin x="9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091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64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42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43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01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652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07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48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77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61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65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F387D-2041-43E6-889A-A16A247256A0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CFB23-F7A5-42F7-92B0-9713FCDDD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36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07E4EE4-E8F5-43EB-8CC8-80C884B57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" y="0"/>
            <a:ext cx="91429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3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5654870-328F-44E3-9C3C-2B5F8664C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" y="0"/>
            <a:ext cx="91429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95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Toral</dc:creator>
  <cp:lastModifiedBy>Miguel Toral</cp:lastModifiedBy>
  <cp:revision>1</cp:revision>
  <dcterms:created xsi:type="dcterms:W3CDTF">2021-10-22T13:33:22Z</dcterms:created>
  <dcterms:modified xsi:type="dcterms:W3CDTF">2021-10-22T19:18:09Z</dcterms:modified>
</cp:coreProperties>
</file>