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0" r:id="rId4"/>
    <p:sldId id="259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4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8FF-06A8-48F3-8EC5-0DEB90AD9A48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3F-95F1-470C-B353-D80EF585E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750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8FF-06A8-48F3-8EC5-0DEB90AD9A48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3F-95F1-470C-B353-D80EF585E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92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8FF-06A8-48F3-8EC5-0DEB90AD9A48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3F-95F1-470C-B353-D80EF585E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881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8FF-06A8-48F3-8EC5-0DEB90AD9A48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3F-95F1-470C-B353-D80EF585E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76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8FF-06A8-48F3-8EC5-0DEB90AD9A48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3F-95F1-470C-B353-D80EF585E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201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8FF-06A8-48F3-8EC5-0DEB90AD9A48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3F-95F1-470C-B353-D80EF585E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8009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8FF-06A8-48F3-8EC5-0DEB90AD9A48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3F-95F1-470C-B353-D80EF585E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1286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8FF-06A8-48F3-8EC5-0DEB90AD9A48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3F-95F1-470C-B353-D80EF585E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154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8FF-06A8-48F3-8EC5-0DEB90AD9A48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3F-95F1-470C-B353-D80EF585E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7792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8FF-06A8-48F3-8EC5-0DEB90AD9A48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3F-95F1-470C-B353-D80EF585E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47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8FF-06A8-48F3-8EC5-0DEB90AD9A48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243F-95F1-470C-B353-D80EF585E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680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348FF-06A8-48F3-8EC5-0DEB90AD9A48}" type="datetimeFigureOut">
              <a:rPr lang="es-MX" smtClean="0"/>
              <a:t>26/09/2021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243F-95F1-470C-B353-D80EF585E6D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077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0482E0-3C70-4EF3-85B8-84F4C6763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0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9BD80CA-82FB-4C22-BC19-8DBF2DDF3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0" b="1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D41A34D-651B-4653-B261-EB91332272B4}"/>
              </a:ext>
            </a:extLst>
          </p:cNvPr>
          <p:cNvSpPr txBox="1"/>
          <p:nvPr/>
        </p:nvSpPr>
        <p:spPr>
          <a:xfrm>
            <a:off x="663880" y="751562"/>
            <a:ext cx="377859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dirty="0">
                <a:solidFill>
                  <a:srgbClr val="00246D"/>
                </a:solidFill>
                <a:latin typeface="Proxima Nova Bl" panose="02000506030000020004" pitchFamily="50" charset="0"/>
              </a:rPr>
              <a:t>PROCESO DE</a:t>
            </a:r>
          </a:p>
          <a:p>
            <a:r>
              <a:rPr lang="es-ES" sz="4400" dirty="0">
                <a:solidFill>
                  <a:srgbClr val="00246D"/>
                </a:solidFill>
                <a:latin typeface="Proxima Nova Bl" panose="02000506030000020004" pitchFamily="50" charset="0"/>
              </a:rPr>
              <a:t>TRANSICIÓN</a:t>
            </a:r>
          </a:p>
          <a:p>
            <a:r>
              <a:rPr lang="es-ES" sz="4400" dirty="0">
                <a:solidFill>
                  <a:srgbClr val="00246D"/>
                </a:solidFill>
                <a:latin typeface="Proxima Nova Bl" panose="02000506030000020004" pitchFamily="50" charset="0"/>
              </a:rPr>
              <a:t>2021</a:t>
            </a:r>
            <a:endParaRPr lang="es-MX" sz="4400" dirty="0">
              <a:solidFill>
                <a:srgbClr val="00246D"/>
              </a:solidFill>
              <a:latin typeface="Proxima Nova Bl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1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61BD21E-926D-437E-AC72-FEBED236E7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61BD21E-926D-437E-AC72-FEBED236E7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2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19E1F9-21E0-4D88-A2D5-F23564BD39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8" b="2941"/>
          <a:stretch/>
        </p:blipFill>
        <p:spPr>
          <a:xfrm>
            <a:off x="0" y="-100209"/>
            <a:ext cx="9144000" cy="69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480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4</Words>
  <Application>Microsoft Office PowerPoint</Application>
  <PresentationFormat>Presentación en pantalla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Proxima Nova Bl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Toral</dc:creator>
  <cp:lastModifiedBy>Miguel Toral</cp:lastModifiedBy>
  <cp:revision>1</cp:revision>
  <dcterms:created xsi:type="dcterms:W3CDTF">2021-09-26T23:37:24Z</dcterms:created>
  <dcterms:modified xsi:type="dcterms:W3CDTF">2021-09-26T23:42:39Z</dcterms:modified>
</cp:coreProperties>
</file>