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72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6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13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08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31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86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8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60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4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5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28FD-1772-40EB-9C63-2F7721EE1A25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4407-5C63-4CB0-AC11-4D7225A3B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3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8171BD-0266-4ED8-8A50-8EBDBBCAA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F5D368-1895-46EF-AA2A-B27F47793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36A0F0B-4C44-4204-B479-7CDC1E19D9DB}"/>
              </a:ext>
            </a:extLst>
          </p:cNvPr>
          <p:cNvSpPr txBox="1"/>
          <p:nvPr/>
        </p:nvSpPr>
        <p:spPr>
          <a:xfrm>
            <a:off x="1534631" y="1878050"/>
            <a:ext cx="477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A2BA4"/>
                </a:solidFill>
                <a:latin typeface="Proxima Nova Bl" panose="02000506030000020004" pitchFamily="50" charset="0"/>
              </a:rPr>
              <a:t>TÍTULOS</a:t>
            </a:r>
            <a:endParaRPr lang="es-MX" dirty="0">
              <a:solidFill>
                <a:srgbClr val="0A2BA4"/>
              </a:solidFill>
              <a:latin typeface="Proxima Nova Bl" panose="02000506030000020004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7968-521E-42D9-979A-C53A9B0D9A8E}"/>
              </a:ext>
            </a:extLst>
          </p:cNvPr>
          <p:cNvSpPr txBox="1"/>
          <p:nvPr/>
        </p:nvSpPr>
        <p:spPr>
          <a:xfrm>
            <a:off x="1534632" y="2799907"/>
            <a:ext cx="47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940DBA-1018-4EE4-A572-6E366DD4B957}"/>
              </a:ext>
            </a:extLst>
          </p:cNvPr>
          <p:cNvSpPr txBox="1"/>
          <p:nvPr/>
        </p:nvSpPr>
        <p:spPr>
          <a:xfrm>
            <a:off x="1534631" y="2616714"/>
            <a:ext cx="47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A2BA4"/>
                </a:solidFill>
                <a:latin typeface="Proxima Nova Rg" panose="02000506030000020004" pitchFamily="50" charset="0"/>
              </a:rPr>
              <a:t>CONTENIDO</a:t>
            </a:r>
            <a:endParaRPr lang="es-MX" dirty="0">
              <a:solidFill>
                <a:srgbClr val="0A2BA4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3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E65970-2A1D-4108-A331-1E3CEE0B7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1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Proxima Nova Bl</vt:lpstr>
      <vt:lpstr>Proxima Nova Rg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Toral</dc:creator>
  <cp:lastModifiedBy>Miguel Toral</cp:lastModifiedBy>
  <cp:revision>1</cp:revision>
  <dcterms:created xsi:type="dcterms:W3CDTF">2021-11-26T21:12:14Z</dcterms:created>
  <dcterms:modified xsi:type="dcterms:W3CDTF">2021-11-26T21:21:24Z</dcterms:modified>
</cp:coreProperties>
</file>