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43200638" cy="28800425"/>
  <p:notesSz cx="6858000" cy="9144000"/>
  <p:defaultTextStyle>
    <a:defPPr>
      <a:defRPr lang="es-MX"/>
    </a:defPPr>
    <a:lvl1pPr marL="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1pPr>
    <a:lvl2pPr marL="172798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2pPr>
    <a:lvl3pPr marL="3455975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3pPr>
    <a:lvl4pPr marL="518396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4pPr>
    <a:lvl5pPr marL="691195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5pPr>
    <a:lvl6pPr marL="863993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6pPr>
    <a:lvl7pPr marL="10367924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7pPr>
    <a:lvl8pPr marL="1209591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8pPr>
    <a:lvl9pPr marL="13823899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1">
          <p15:clr>
            <a:srgbClr val="A4A3A4"/>
          </p15:clr>
        </p15:guide>
        <p15:guide id="2" pos="136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437E"/>
    <a:srgbClr val="0A2BA4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18" d="100"/>
          <a:sy n="18" d="100"/>
        </p:scale>
        <p:origin x="750" y="120"/>
      </p:cViewPr>
      <p:guideLst>
        <p:guide orient="horz" pos="9071"/>
        <p:guide pos="136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40048" y="4713405"/>
            <a:ext cx="36720542" cy="10026815"/>
          </a:xfrm>
        </p:spPr>
        <p:txBody>
          <a:bodyPr anchor="b"/>
          <a:lstStyle>
            <a:lvl1pPr algn="ctr">
              <a:defRPr sz="2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080" y="15126892"/>
            <a:ext cx="32400479" cy="6953434"/>
          </a:xfrm>
        </p:spPr>
        <p:txBody>
          <a:bodyPr/>
          <a:lstStyle>
            <a:lvl1pPr marL="0" indent="0" algn="ctr">
              <a:buNone/>
              <a:defRPr sz="10079"/>
            </a:lvl1pPr>
            <a:lvl2pPr marL="1920011" indent="0" algn="ctr">
              <a:buNone/>
              <a:defRPr sz="8399"/>
            </a:lvl2pPr>
            <a:lvl3pPr marL="3840023" indent="0" algn="ctr">
              <a:buNone/>
              <a:defRPr sz="7559"/>
            </a:lvl3pPr>
            <a:lvl4pPr marL="5760034" indent="0" algn="ctr">
              <a:buNone/>
              <a:defRPr sz="6719"/>
            </a:lvl4pPr>
            <a:lvl5pPr marL="7680046" indent="0" algn="ctr">
              <a:buNone/>
              <a:defRPr sz="6719"/>
            </a:lvl5pPr>
            <a:lvl6pPr marL="9600057" indent="0" algn="ctr">
              <a:buNone/>
              <a:defRPr sz="6719"/>
            </a:lvl6pPr>
            <a:lvl7pPr marL="11520068" indent="0" algn="ctr">
              <a:buNone/>
              <a:defRPr sz="6719"/>
            </a:lvl7pPr>
            <a:lvl8pPr marL="13440080" indent="0" algn="ctr">
              <a:buNone/>
              <a:defRPr sz="6719"/>
            </a:lvl8pPr>
            <a:lvl9pPr marL="15360091" indent="0" algn="ctr">
              <a:buNone/>
              <a:defRPr sz="6719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07F4-2BFD-4BAD-9FED-9E45153EB9AE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35E1-B7CB-42D7-B967-EFD9C9AAA1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3504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07F4-2BFD-4BAD-9FED-9E45153EB9AE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35E1-B7CB-42D7-B967-EFD9C9AAA1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8308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915459" y="1533356"/>
            <a:ext cx="9315138" cy="2440702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70046" y="1533356"/>
            <a:ext cx="27405405" cy="2440702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07F4-2BFD-4BAD-9FED-9E45153EB9AE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35E1-B7CB-42D7-B967-EFD9C9AAA1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5756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07F4-2BFD-4BAD-9FED-9E45153EB9AE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35E1-B7CB-42D7-B967-EFD9C9AAA1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676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546" y="7180114"/>
            <a:ext cx="37260550" cy="11980175"/>
          </a:xfrm>
        </p:spPr>
        <p:txBody>
          <a:bodyPr anchor="b"/>
          <a:lstStyle>
            <a:lvl1pPr>
              <a:defRPr sz="2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7546" y="19273626"/>
            <a:ext cx="37260550" cy="6300091"/>
          </a:xfrm>
        </p:spPr>
        <p:txBody>
          <a:bodyPr/>
          <a:lstStyle>
            <a:lvl1pPr marL="0" indent="0">
              <a:buNone/>
              <a:defRPr sz="10079">
                <a:solidFill>
                  <a:schemeClr val="tx1"/>
                </a:solidFill>
              </a:defRPr>
            </a:lvl1pPr>
            <a:lvl2pPr marL="1920011" indent="0">
              <a:buNone/>
              <a:defRPr sz="8399">
                <a:solidFill>
                  <a:schemeClr val="tx1">
                    <a:tint val="75000"/>
                  </a:schemeClr>
                </a:solidFill>
              </a:defRPr>
            </a:lvl2pPr>
            <a:lvl3pPr marL="3840023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3pPr>
            <a:lvl4pPr marL="5760034" indent="0">
              <a:buNone/>
              <a:defRPr sz="6719">
                <a:solidFill>
                  <a:schemeClr val="tx1">
                    <a:tint val="75000"/>
                  </a:schemeClr>
                </a:solidFill>
              </a:defRPr>
            </a:lvl4pPr>
            <a:lvl5pPr marL="7680046" indent="0">
              <a:buNone/>
              <a:defRPr sz="6719">
                <a:solidFill>
                  <a:schemeClr val="tx1">
                    <a:tint val="75000"/>
                  </a:schemeClr>
                </a:solidFill>
              </a:defRPr>
            </a:lvl5pPr>
            <a:lvl6pPr marL="9600057" indent="0">
              <a:buNone/>
              <a:defRPr sz="6719">
                <a:solidFill>
                  <a:schemeClr val="tx1">
                    <a:tint val="75000"/>
                  </a:schemeClr>
                </a:solidFill>
              </a:defRPr>
            </a:lvl6pPr>
            <a:lvl7pPr marL="11520068" indent="0">
              <a:buNone/>
              <a:defRPr sz="6719">
                <a:solidFill>
                  <a:schemeClr val="tx1">
                    <a:tint val="75000"/>
                  </a:schemeClr>
                </a:solidFill>
              </a:defRPr>
            </a:lvl7pPr>
            <a:lvl8pPr marL="13440080" indent="0">
              <a:buNone/>
              <a:defRPr sz="6719">
                <a:solidFill>
                  <a:schemeClr val="tx1">
                    <a:tint val="75000"/>
                  </a:schemeClr>
                </a:solidFill>
              </a:defRPr>
            </a:lvl8pPr>
            <a:lvl9pPr marL="15360091" indent="0">
              <a:buNone/>
              <a:defRPr sz="671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07F4-2BFD-4BAD-9FED-9E45153EB9AE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35E1-B7CB-42D7-B967-EFD9C9AAA1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9106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70044" y="7666780"/>
            <a:ext cx="18360271" cy="1827360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70323" y="7666780"/>
            <a:ext cx="18360271" cy="1827360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07F4-2BFD-4BAD-9FED-9E45153EB9AE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35E1-B7CB-42D7-B967-EFD9C9AAA1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6581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1" y="1533362"/>
            <a:ext cx="37260550" cy="556675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5675" y="7060106"/>
            <a:ext cx="18275892" cy="3460049"/>
          </a:xfrm>
        </p:spPr>
        <p:txBody>
          <a:bodyPr anchor="b"/>
          <a:lstStyle>
            <a:lvl1pPr marL="0" indent="0">
              <a:buNone/>
              <a:defRPr sz="10079" b="1"/>
            </a:lvl1pPr>
            <a:lvl2pPr marL="1920011" indent="0">
              <a:buNone/>
              <a:defRPr sz="8399" b="1"/>
            </a:lvl2pPr>
            <a:lvl3pPr marL="3840023" indent="0">
              <a:buNone/>
              <a:defRPr sz="7559" b="1"/>
            </a:lvl3pPr>
            <a:lvl4pPr marL="5760034" indent="0">
              <a:buNone/>
              <a:defRPr sz="6719" b="1"/>
            </a:lvl4pPr>
            <a:lvl5pPr marL="7680046" indent="0">
              <a:buNone/>
              <a:defRPr sz="6719" b="1"/>
            </a:lvl5pPr>
            <a:lvl6pPr marL="9600057" indent="0">
              <a:buNone/>
              <a:defRPr sz="6719" b="1"/>
            </a:lvl6pPr>
            <a:lvl7pPr marL="11520068" indent="0">
              <a:buNone/>
              <a:defRPr sz="6719" b="1"/>
            </a:lvl7pPr>
            <a:lvl8pPr marL="13440080" indent="0">
              <a:buNone/>
              <a:defRPr sz="6719" b="1"/>
            </a:lvl8pPr>
            <a:lvl9pPr marL="15360091" indent="0">
              <a:buNone/>
              <a:defRPr sz="6719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5675" y="10520155"/>
            <a:ext cx="18275892" cy="1547356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70325" y="7060106"/>
            <a:ext cx="18365898" cy="3460049"/>
          </a:xfrm>
        </p:spPr>
        <p:txBody>
          <a:bodyPr anchor="b"/>
          <a:lstStyle>
            <a:lvl1pPr marL="0" indent="0">
              <a:buNone/>
              <a:defRPr sz="10079" b="1"/>
            </a:lvl1pPr>
            <a:lvl2pPr marL="1920011" indent="0">
              <a:buNone/>
              <a:defRPr sz="8399" b="1"/>
            </a:lvl2pPr>
            <a:lvl3pPr marL="3840023" indent="0">
              <a:buNone/>
              <a:defRPr sz="7559" b="1"/>
            </a:lvl3pPr>
            <a:lvl4pPr marL="5760034" indent="0">
              <a:buNone/>
              <a:defRPr sz="6719" b="1"/>
            </a:lvl4pPr>
            <a:lvl5pPr marL="7680046" indent="0">
              <a:buNone/>
              <a:defRPr sz="6719" b="1"/>
            </a:lvl5pPr>
            <a:lvl6pPr marL="9600057" indent="0">
              <a:buNone/>
              <a:defRPr sz="6719" b="1"/>
            </a:lvl6pPr>
            <a:lvl7pPr marL="11520068" indent="0">
              <a:buNone/>
              <a:defRPr sz="6719" b="1"/>
            </a:lvl7pPr>
            <a:lvl8pPr marL="13440080" indent="0">
              <a:buNone/>
              <a:defRPr sz="6719" b="1"/>
            </a:lvl8pPr>
            <a:lvl9pPr marL="15360091" indent="0">
              <a:buNone/>
              <a:defRPr sz="6719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870325" y="10520155"/>
            <a:ext cx="18365898" cy="1547356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07F4-2BFD-4BAD-9FED-9E45153EB9AE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35E1-B7CB-42D7-B967-EFD9C9AAA1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4997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07F4-2BFD-4BAD-9FED-9E45153EB9AE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35E1-B7CB-42D7-B967-EFD9C9AAA1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171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07F4-2BFD-4BAD-9FED-9E45153EB9AE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35E1-B7CB-42D7-B967-EFD9C9AAA1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4233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1" y="1920028"/>
            <a:ext cx="13933330" cy="6720099"/>
          </a:xfrm>
        </p:spPr>
        <p:txBody>
          <a:bodyPr anchor="b"/>
          <a:lstStyle>
            <a:lvl1pPr>
              <a:defRPr sz="134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5898" y="4146734"/>
            <a:ext cx="21870323" cy="20466969"/>
          </a:xfrm>
        </p:spPr>
        <p:txBody>
          <a:bodyPr/>
          <a:lstStyle>
            <a:lvl1pPr>
              <a:defRPr sz="13438"/>
            </a:lvl1pPr>
            <a:lvl2pPr>
              <a:defRPr sz="11759"/>
            </a:lvl2pPr>
            <a:lvl3pPr>
              <a:defRPr sz="10079"/>
            </a:lvl3pPr>
            <a:lvl4pPr>
              <a:defRPr sz="8399"/>
            </a:lvl4pPr>
            <a:lvl5pPr>
              <a:defRPr sz="8399"/>
            </a:lvl5pPr>
            <a:lvl6pPr>
              <a:defRPr sz="8399"/>
            </a:lvl6pPr>
            <a:lvl7pPr>
              <a:defRPr sz="8399"/>
            </a:lvl7pPr>
            <a:lvl8pPr>
              <a:defRPr sz="8399"/>
            </a:lvl8pPr>
            <a:lvl9pPr>
              <a:defRPr sz="8399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671" y="8640127"/>
            <a:ext cx="13933330" cy="16006905"/>
          </a:xfrm>
        </p:spPr>
        <p:txBody>
          <a:bodyPr/>
          <a:lstStyle>
            <a:lvl1pPr marL="0" indent="0">
              <a:buNone/>
              <a:defRPr sz="6719"/>
            </a:lvl1pPr>
            <a:lvl2pPr marL="1920011" indent="0">
              <a:buNone/>
              <a:defRPr sz="5879"/>
            </a:lvl2pPr>
            <a:lvl3pPr marL="3840023" indent="0">
              <a:buNone/>
              <a:defRPr sz="5039"/>
            </a:lvl3pPr>
            <a:lvl4pPr marL="5760034" indent="0">
              <a:buNone/>
              <a:defRPr sz="4200"/>
            </a:lvl4pPr>
            <a:lvl5pPr marL="7680046" indent="0">
              <a:buNone/>
              <a:defRPr sz="4200"/>
            </a:lvl5pPr>
            <a:lvl6pPr marL="9600057" indent="0">
              <a:buNone/>
              <a:defRPr sz="4200"/>
            </a:lvl6pPr>
            <a:lvl7pPr marL="11520068" indent="0">
              <a:buNone/>
              <a:defRPr sz="4200"/>
            </a:lvl7pPr>
            <a:lvl8pPr marL="13440080" indent="0">
              <a:buNone/>
              <a:defRPr sz="4200"/>
            </a:lvl8pPr>
            <a:lvl9pPr marL="15360091" indent="0">
              <a:buNone/>
              <a:defRPr sz="4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07F4-2BFD-4BAD-9FED-9E45153EB9AE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35E1-B7CB-42D7-B967-EFD9C9AAA1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3946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671" y="1920028"/>
            <a:ext cx="13933330" cy="6720099"/>
          </a:xfrm>
        </p:spPr>
        <p:txBody>
          <a:bodyPr anchor="b"/>
          <a:lstStyle>
            <a:lvl1pPr>
              <a:defRPr sz="134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365898" y="4146734"/>
            <a:ext cx="21870323" cy="20466969"/>
          </a:xfrm>
        </p:spPr>
        <p:txBody>
          <a:bodyPr anchor="t"/>
          <a:lstStyle>
            <a:lvl1pPr marL="0" indent="0">
              <a:buNone/>
              <a:defRPr sz="13438"/>
            </a:lvl1pPr>
            <a:lvl2pPr marL="1920011" indent="0">
              <a:buNone/>
              <a:defRPr sz="11759"/>
            </a:lvl2pPr>
            <a:lvl3pPr marL="3840023" indent="0">
              <a:buNone/>
              <a:defRPr sz="10079"/>
            </a:lvl3pPr>
            <a:lvl4pPr marL="5760034" indent="0">
              <a:buNone/>
              <a:defRPr sz="8399"/>
            </a:lvl4pPr>
            <a:lvl5pPr marL="7680046" indent="0">
              <a:buNone/>
              <a:defRPr sz="8399"/>
            </a:lvl5pPr>
            <a:lvl6pPr marL="9600057" indent="0">
              <a:buNone/>
              <a:defRPr sz="8399"/>
            </a:lvl6pPr>
            <a:lvl7pPr marL="11520068" indent="0">
              <a:buNone/>
              <a:defRPr sz="8399"/>
            </a:lvl7pPr>
            <a:lvl8pPr marL="13440080" indent="0">
              <a:buNone/>
              <a:defRPr sz="8399"/>
            </a:lvl8pPr>
            <a:lvl9pPr marL="15360091" indent="0">
              <a:buNone/>
              <a:defRPr sz="8399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671" y="8640127"/>
            <a:ext cx="13933330" cy="16006905"/>
          </a:xfrm>
        </p:spPr>
        <p:txBody>
          <a:bodyPr/>
          <a:lstStyle>
            <a:lvl1pPr marL="0" indent="0">
              <a:buNone/>
              <a:defRPr sz="6719"/>
            </a:lvl1pPr>
            <a:lvl2pPr marL="1920011" indent="0">
              <a:buNone/>
              <a:defRPr sz="5879"/>
            </a:lvl2pPr>
            <a:lvl3pPr marL="3840023" indent="0">
              <a:buNone/>
              <a:defRPr sz="5039"/>
            </a:lvl3pPr>
            <a:lvl4pPr marL="5760034" indent="0">
              <a:buNone/>
              <a:defRPr sz="4200"/>
            </a:lvl4pPr>
            <a:lvl5pPr marL="7680046" indent="0">
              <a:buNone/>
              <a:defRPr sz="4200"/>
            </a:lvl5pPr>
            <a:lvl6pPr marL="9600057" indent="0">
              <a:buNone/>
              <a:defRPr sz="4200"/>
            </a:lvl6pPr>
            <a:lvl7pPr marL="11520068" indent="0">
              <a:buNone/>
              <a:defRPr sz="4200"/>
            </a:lvl7pPr>
            <a:lvl8pPr marL="13440080" indent="0">
              <a:buNone/>
              <a:defRPr sz="4200"/>
            </a:lvl8pPr>
            <a:lvl9pPr marL="15360091" indent="0">
              <a:buNone/>
              <a:defRPr sz="4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07F4-2BFD-4BAD-9FED-9E45153EB9AE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35E1-B7CB-42D7-B967-EFD9C9AAA1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1702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70044" y="1533362"/>
            <a:ext cx="37260550" cy="5566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0044" y="7666780"/>
            <a:ext cx="37260550" cy="18273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70044" y="26693734"/>
            <a:ext cx="9720144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707F4-2BFD-4BAD-9FED-9E45153EB9AE}" type="datetimeFigureOut">
              <a:rPr lang="es-MX" smtClean="0"/>
              <a:t>26/10/2021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10212" y="26693734"/>
            <a:ext cx="14580215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510450" y="26693734"/>
            <a:ext cx="9720144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235E1-B7CB-42D7-B967-EFD9C9AAA1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77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840023" rtl="0" eaLnBrk="1" latinLnBrk="0" hangingPunct="1">
        <a:lnSpc>
          <a:spcPct val="90000"/>
        </a:lnSpc>
        <a:spcBef>
          <a:spcPct val="0"/>
        </a:spcBef>
        <a:buNone/>
        <a:defRPr sz="184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006" indent="-960006" algn="l" defTabSz="3840023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59" kern="1200">
          <a:solidFill>
            <a:schemeClr val="tx1"/>
          </a:solidFill>
          <a:latin typeface="+mn-lt"/>
          <a:ea typeface="+mn-ea"/>
          <a:cs typeface="+mn-cs"/>
        </a:defRPr>
      </a:lvl1pPr>
      <a:lvl2pPr marL="2880017" indent="-960006" algn="l" defTabSz="3840023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79" kern="1200">
          <a:solidFill>
            <a:schemeClr val="tx1"/>
          </a:solidFill>
          <a:latin typeface="+mn-lt"/>
          <a:ea typeface="+mn-ea"/>
          <a:cs typeface="+mn-cs"/>
        </a:defRPr>
      </a:lvl2pPr>
      <a:lvl3pPr marL="4800029" indent="-960006" algn="l" defTabSz="3840023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399" kern="1200">
          <a:solidFill>
            <a:schemeClr val="tx1"/>
          </a:solidFill>
          <a:latin typeface="+mn-lt"/>
          <a:ea typeface="+mn-ea"/>
          <a:cs typeface="+mn-cs"/>
        </a:defRPr>
      </a:lvl3pPr>
      <a:lvl4pPr marL="6720040" indent="-960006" algn="l" defTabSz="3840023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4pPr>
      <a:lvl5pPr marL="8640051" indent="-960006" algn="l" defTabSz="3840023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5pPr>
      <a:lvl6pPr marL="10560063" indent="-960006" algn="l" defTabSz="3840023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6pPr>
      <a:lvl7pPr marL="12480074" indent="-960006" algn="l" defTabSz="3840023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7pPr>
      <a:lvl8pPr marL="14400086" indent="-960006" algn="l" defTabSz="3840023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8pPr>
      <a:lvl9pPr marL="16320097" indent="-960006" algn="l" defTabSz="3840023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1pPr>
      <a:lvl2pPr marL="1920011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840023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3pPr>
      <a:lvl4pPr marL="5760034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4pPr>
      <a:lvl5pPr marL="7680046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5pPr>
      <a:lvl6pPr marL="9600057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6pPr>
      <a:lvl7pPr marL="11520068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7pPr>
      <a:lvl8pPr marL="13440080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8pPr>
      <a:lvl9pPr marL="15360091" algn="l" defTabSz="3840023" rtl="0" eaLnBrk="1" latinLnBrk="0" hangingPunct="1">
        <a:defRPr sz="7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1F547CE7-A50C-48F2-8523-229A16CF84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187937" cy="2880009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29383995" y="21668334"/>
            <a:ext cx="1104914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5000" b="1" dirty="0">
                <a:solidFill>
                  <a:srgbClr val="E8437E"/>
                </a:solidFill>
                <a:latin typeface="Proxima Nova Bl" panose="02000506030000020004" pitchFamily="50" charset="0"/>
                <a:cs typeface="Arial" panose="020B0604020202020204" pitchFamily="34" charset="0"/>
              </a:rPr>
              <a:t>PERSONAS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30494449" y="7301712"/>
            <a:ext cx="44141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b="1" dirty="0">
                <a:solidFill>
                  <a:srgbClr val="0A2BA4"/>
                </a:solidFill>
                <a:latin typeface="Proxima Nova Bl" panose="02000506030000020004" pitchFamily="50" charset="0"/>
                <a:cs typeface="Arial" panose="020B0604020202020204" pitchFamily="34" charset="0"/>
              </a:rPr>
              <a:t>RAMO 33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19951954" y="8821046"/>
            <a:ext cx="2108498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b="1" dirty="0">
                <a:solidFill>
                  <a:srgbClr val="E8437E"/>
                </a:solidFill>
                <a:latin typeface="Proxima Nova Bl" panose="02000506030000020004" pitchFamily="50" charset="0"/>
              </a:rPr>
              <a:t>AMPLIACIÓN DE RED DE ELECTRIFICACIÓN EN CALLE GIRASOLES EN LA COMUNIDAD DE JOCOQUE</a:t>
            </a:r>
            <a:endParaRPr lang="es-MX" sz="8000" b="1" dirty="0">
              <a:solidFill>
                <a:srgbClr val="E8437E"/>
              </a:solidFill>
              <a:latin typeface="Proxima Nova Bl" panose="02000506030000020004" pitchFamily="50" charset="0"/>
              <a:cs typeface="Arial" panose="020B0604020202020204" pitchFamily="34" charset="0"/>
            </a:endParaRPr>
          </a:p>
        </p:txBody>
      </p:sp>
      <p:sp>
        <p:nvSpPr>
          <p:cNvPr id="12" name="CuadroTexto 8"/>
          <p:cNvSpPr txBox="1"/>
          <p:nvPr/>
        </p:nvSpPr>
        <p:spPr>
          <a:xfrm>
            <a:off x="19121459" y="20658448"/>
            <a:ext cx="81031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b="1" dirty="0">
                <a:solidFill>
                  <a:srgbClr val="0A2BA4"/>
                </a:solidFill>
                <a:latin typeface="Proxima Nova Bl" panose="02000506030000020004" pitchFamily="50" charset="0"/>
                <a:cs typeface="Arial" panose="020B0604020202020204" pitchFamily="34" charset="0"/>
              </a:rPr>
              <a:t>$ 320, 208.87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AA191C6-79F6-4896-B1FA-1D5F43754F42}"/>
              </a:ext>
            </a:extLst>
          </p:cNvPr>
          <p:cNvSpPr txBox="1"/>
          <p:nvPr/>
        </p:nvSpPr>
        <p:spPr>
          <a:xfrm>
            <a:off x="29383995" y="18293978"/>
            <a:ext cx="1104914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5000" b="1" dirty="0">
                <a:solidFill>
                  <a:srgbClr val="E8437E"/>
                </a:solidFill>
                <a:latin typeface="Proxima Nova Bl" panose="02000506030000020004" pitchFamily="50" charset="0"/>
                <a:cs typeface="Arial" panose="020B0604020202020204" pitchFamily="34" charset="0"/>
              </a:rPr>
              <a:t>1,230</a:t>
            </a:r>
          </a:p>
        </p:txBody>
      </p:sp>
      <p:sp>
        <p:nvSpPr>
          <p:cNvPr id="15" name="CuadroTexto 8">
            <a:extLst>
              <a:ext uri="{FF2B5EF4-FFF2-40B4-BE49-F238E27FC236}">
                <a16:creationId xmlns:a16="http://schemas.microsoft.com/office/drawing/2014/main" id="{407553FE-BC95-4E9C-B4F5-B9499FC38DDB}"/>
              </a:ext>
            </a:extLst>
          </p:cNvPr>
          <p:cNvSpPr txBox="1"/>
          <p:nvPr/>
        </p:nvSpPr>
        <p:spPr>
          <a:xfrm>
            <a:off x="19336612" y="16448902"/>
            <a:ext cx="81031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b="1" dirty="0">
                <a:solidFill>
                  <a:srgbClr val="0A2BA4"/>
                </a:solidFill>
                <a:latin typeface="Proxima Nova Bl" panose="02000506030000020004" pitchFamily="50" charset="0"/>
                <a:cs typeface="Arial" panose="020B0604020202020204" pitchFamily="34" charset="0"/>
              </a:rPr>
              <a:t>$ 320, 208.87</a:t>
            </a:r>
          </a:p>
        </p:txBody>
      </p:sp>
      <p:sp>
        <p:nvSpPr>
          <p:cNvPr id="17" name="CuadroTexto 8">
            <a:extLst>
              <a:ext uri="{FF2B5EF4-FFF2-40B4-BE49-F238E27FC236}">
                <a16:creationId xmlns:a16="http://schemas.microsoft.com/office/drawing/2014/main" id="{F9DABAC6-9CD9-498D-9A21-80BE9377305D}"/>
              </a:ext>
            </a:extLst>
          </p:cNvPr>
          <p:cNvSpPr txBox="1"/>
          <p:nvPr/>
        </p:nvSpPr>
        <p:spPr>
          <a:xfrm>
            <a:off x="19336612" y="24575285"/>
            <a:ext cx="81031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b="1" dirty="0">
                <a:solidFill>
                  <a:srgbClr val="0A2BA4"/>
                </a:solidFill>
                <a:latin typeface="Proxima Nova Bl" panose="02000506030000020004" pitchFamily="50" charset="0"/>
                <a:cs typeface="Arial" panose="020B0604020202020204" pitchFamily="34" charset="0"/>
              </a:rPr>
              <a:t>$ 320, 208.87</a:t>
            </a:r>
          </a:p>
        </p:txBody>
      </p:sp>
    </p:spTree>
    <p:extLst>
      <p:ext uri="{BB962C8B-B14F-4D97-AF65-F5344CB8AC3E}">
        <p14:creationId xmlns:p14="http://schemas.microsoft.com/office/powerpoint/2010/main" val="5249440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506</TotalTime>
  <Words>29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Proxima Nova Bl</vt:lpstr>
      <vt:lpstr>Tema de Office</vt:lpstr>
      <vt:lpstr>Presentación de PowerPoint</vt:lpstr>
    </vt:vector>
  </TitlesOfParts>
  <Company>RevolucionUnattended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ComadrejaCruzez</dc:creator>
  <cp:lastModifiedBy>Miguel Toral</cp:lastModifiedBy>
  <cp:revision>40</cp:revision>
  <dcterms:created xsi:type="dcterms:W3CDTF">2015-11-27T07:04:23Z</dcterms:created>
  <dcterms:modified xsi:type="dcterms:W3CDTF">2021-10-26T14:22:23Z</dcterms:modified>
</cp:coreProperties>
</file>